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58" r:id="rId6"/>
    <p:sldId id="26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44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9D838C-46BA-01BF-7970-7CB91F7186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C0672B-F7A5-E7BA-9470-3D249EA39F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E7DD1-5818-28A8-C9BF-1C80F5F75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CB4DD6-8968-1ABD-8E9E-898E91FE0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79CCD-0F25-10ED-5000-B77365057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14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99A770-BC57-F490-DFBB-059456791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C9D13B-E428-6AE6-0A45-B38A8E142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843F7C-EE87-CB6C-96C2-3E381506A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8B839D-0008-17DF-E209-4377F369D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0A568A-297C-4599-277F-81E01B96D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093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BEA7794-BB98-A403-7CA3-95893CEC91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7ABA89-174C-FA33-4EAA-A52BEDF936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D8327-9795-D5AF-B127-2F3EAFE29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B92A62-8CA1-F3D8-D738-8182E6545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3325E-A43C-ECF7-F61B-92CB91371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289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08FDF-6AC0-2B59-2C83-649241810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E3127-44E7-51D3-1279-3161A6C2FD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C18764-13FA-8BA5-6F2C-8F761A20D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3C7FE8-47C1-9E34-307A-474BFA8E3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6BC54-C963-C3D5-8CE2-D6BF70EC0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548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D00B9-94A5-09E5-55C5-4501ABA41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0C84D1-6F90-B042-E809-16F8FA449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06B09D-DA74-CAC7-2B78-95AF049C0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8EEE33-5E32-8732-0F39-64517CD5B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DC91D-8748-BE3F-6C21-EC61A189E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99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EA594-AF94-D1AC-84AE-60185E013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F2ADCC-D755-747D-78A2-64BA7F7AD6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ACF7E8-CCF1-6EF0-3E22-97F988680C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391CB7-B1B8-44EF-D579-DDF40CD72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05FE20-36C4-5ABD-6AF6-FABBB8545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C15A78-E828-4021-69C7-44D5B0078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129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AE06A-D651-83B1-004F-485C89055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66939-D877-8BE1-9047-6B91E63C88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7CF246-DA87-ABB6-C247-2EDFEBFCE1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114955-69D2-011D-E958-3D66899CFE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4CF17A-168E-74DD-AD23-C0B53868B7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175815-1648-8DD8-B51C-5781FD11D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59C853-EDB8-9296-D605-35F1F802A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45ACD0-00BA-7BAA-02D4-BB1E46066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784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03131-A386-973A-6CC5-BA240D19B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B821A6-B70A-5007-597C-EEAAB14AF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50FDC2-1D3B-4BFF-9B7A-1EE273CF3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3C80B0-A4E9-FD7D-9E7E-FDD075FF6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8483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31C224-BD2D-314B-705A-9C169A3D7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72D613-0E59-4B1B-DD74-A77BB8D37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9509C5-70CF-D112-DFC6-7C3A56730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45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7A546-EF9F-6E35-7775-F72FA9FE0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1A4789-75C6-9CD5-7423-79D4AF9D0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09491B-8FB9-04BF-58C4-C4D154EA9C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EDC982-C5DD-1593-A823-6C3E3CF5AD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27108-FFC5-1259-76F6-7647A44E2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921866-0003-DBF5-E39D-8C22257A0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776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DE002-C1F8-567A-801B-297E76021C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22F6AD-E8B4-1554-A123-B6EB06B02E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556F1E-1F9D-E43D-FABB-FCEC96959F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A3B408-0A1F-5D99-60CF-9EEC563FA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F824-314A-40D0-B0DF-4B0674471527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BBE831-2942-B99B-6B95-D5524A603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279340-FA03-9EC6-5F84-F79F94622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831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9438ABB-B264-735A-3590-70D816078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A9E31-C536-A3D4-25E1-5EED3596E5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A7A7B4-57B8-F116-DD66-2950F73DDE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30F824-314A-40D0-B0DF-4B0674471527}" type="datetimeFigureOut">
              <a:rPr lang="en-US" smtClean="0"/>
              <a:t>2/7/2026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AD3C28-238F-A40B-CA4C-A02C25A934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D6558-2B46-C11A-4AAD-8CE7F59AFB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CD470-7087-4331-ABA6-00DF93E756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193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D8C3894-8C05-CCD2-C7DF-F8C4F4D60C59}"/>
              </a:ext>
            </a:extLst>
          </p:cNvPr>
          <p:cNvSpPr/>
          <p:nvPr/>
        </p:nvSpPr>
        <p:spPr>
          <a:xfrm>
            <a:off x="315575" y="614753"/>
            <a:ext cx="11560857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H8-Z5-5 Board Rework</a:t>
            </a:r>
          </a:p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Fix 16550 RS-232 Handshaking Polarity</a:t>
            </a:r>
          </a:p>
          <a:p>
            <a:pPr algn="ctr"/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Only for boards Rev 1.0, 1.1, 1.2. &amp; 1.3.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9720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0AECE2-B439-EE34-11DE-C69D1FFF4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B8770-A779-A55A-6E71-A2306C7BC785}"/>
              </a:ext>
            </a:extLst>
          </p:cNvPr>
          <p:cNvSpPr txBox="1"/>
          <p:nvPr/>
        </p:nvSpPr>
        <p:spPr>
          <a:xfrm>
            <a:off x="1873188" y="603682"/>
            <a:ext cx="63810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Rework Instructions: (Only for Rev 1.0 and 1.1, 1.2, and 1.3)</a:t>
            </a:r>
          </a:p>
          <a:p>
            <a:endParaRPr lang="en-US" b="1" dirty="0">
              <a:solidFill>
                <a:srgbClr val="FF0000"/>
              </a:solidFill>
            </a:endParaRPr>
          </a:p>
          <a:p>
            <a:r>
              <a:rPr lang="en-US" dirty="0"/>
              <a:t>1.0 Cut traces on side 2 of U11 (74LS14) on pins 8 and 9 as shown.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33EB39-ED61-BA44-4BFF-66F48F3077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356" y="1880303"/>
            <a:ext cx="5010150" cy="5095875"/>
          </a:xfrm>
          <a:prstGeom prst="rect">
            <a:avLst/>
          </a:prstGeom>
        </p:spPr>
      </p:pic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F1059A8C-3330-FF34-66C3-DA50111F6243}"/>
              </a:ext>
            </a:extLst>
          </p:cNvPr>
          <p:cNvSpPr/>
          <p:nvPr/>
        </p:nvSpPr>
        <p:spPr>
          <a:xfrm>
            <a:off x="6165128" y="5345212"/>
            <a:ext cx="405351" cy="537328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Multiplication Sign 6">
            <a:extLst>
              <a:ext uri="{FF2B5EF4-FFF2-40B4-BE49-F238E27FC236}">
                <a16:creationId xmlns:a16="http://schemas.microsoft.com/office/drawing/2014/main" id="{159C20A4-3487-B2D4-AF18-AC95E21381C2}"/>
              </a:ext>
            </a:extLst>
          </p:cNvPr>
          <p:cNvSpPr/>
          <p:nvPr/>
        </p:nvSpPr>
        <p:spPr>
          <a:xfrm>
            <a:off x="6014300" y="5967167"/>
            <a:ext cx="301657" cy="491765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282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D55A8-C642-56A1-5D13-CE5F7E99E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C4A108-B4EE-8A63-AAF0-89934B65AF2A}"/>
              </a:ext>
            </a:extLst>
          </p:cNvPr>
          <p:cNvSpPr txBox="1"/>
          <p:nvPr/>
        </p:nvSpPr>
        <p:spPr>
          <a:xfrm>
            <a:off x="1873188" y="603682"/>
            <a:ext cx="388362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1.1 Remove the following Components: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Q7 – 3904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R28 – 1K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FFDEB3-4A53-9C05-4EE6-227EDDE59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506" y="1865525"/>
            <a:ext cx="6362700" cy="3905250"/>
          </a:xfrm>
          <a:prstGeom prst="rect">
            <a:avLst/>
          </a:prstGeom>
        </p:spPr>
      </p:pic>
      <p:sp>
        <p:nvSpPr>
          <p:cNvPr id="8" name="Multiplication Sign 7">
            <a:extLst>
              <a:ext uri="{FF2B5EF4-FFF2-40B4-BE49-F238E27FC236}">
                <a16:creationId xmlns:a16="http://schemas.microsoft.com/office/drawing/2014/main" id="{DD2064DB-6883-A4BA-DE4C-98A6BEDBDECA}"/>
              </a:ext>
            </a:extLst>
          </p:cNvPr>
          <p:cNvSpPr/>
          <p:nvPr/>
        </p:nvSpPr>
        <p:spPr>
          <a:xfrm>
            <a:off x="3200400" y="3822192"/>
            <a:ext cx="793234" cy="793391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Multiplication Sign 6">
            <a:extLst>
              <a:ext uri="{FF2B5EF4-FFF2-40B4-BE49-F238E27FC236}">
                <a16:creationId xmlns:a16="http://schemas.microsoft.com/office/drawing/2014/main" id="{91FEF2ED-522A-CA35-5564-08A91F931D82}"/>
              </a:ext>
            </a:extLst>
          </p:cNvPr>
          <p:cNvSpPr/>
          <p:nvPr/>
        </p:nvSpPr>
        <p:spPr>
          <a:xfrm>
            <a:off x="5907024" y="2657856"/>
            <a:ext cx="988306" cy="1034183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355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6FB4F-5BD9-B243-6C81-D5F59D4B6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776186-36B6-538B-917F-9953FA795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4" y="1957367"/>
            <a:ext cx="11237595" cy="466516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69E8879-F944-099F-0D9C-FED106EE06E8}"/>
              </a:ext>
            </a:extLst>
          </p:cNvPr>
          <p:cNvSpPr txBox="1"/>
          <p:nvPr/>
        </p:nvSpPr>
        <p:spPr>
          <a:xfrm>
            <a:off x="1833870" y="295107"/>
            <a:ext cx="58820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  <a:p>
            <a:r>
              <a:rPr lang="en-US" dirty="0"/>
              <a:t>1.3 Solder wire between Q7 pin 1 (C) and pin 2 (B)</a:t>
            </a:r>
          </a:p>
          <a:p>
            <a:r>
              <a:rPr lang="en-US" dirty="0"/>
              <a:t>1.4 Solder wire between Pin 32 (U17) and resistor R30 pin 1. </a:t>
            </a:r>
          </a:p>
        </p:txBody>
      </p:sp>
      <p:sp>
        <p:nvSpPr>
          <p:cNvPr id="8" name="Multiplication Sign 7">
            <a:extLst>
              <a:ext uri="{FF2B5EF4-FFF2-40B4-BE49-F238E27FC236}">
                <a16:creationId xmlns:a16="http://schemas.microsoft.com/office/drawing/2014/main" id="{859D96F1-BAD6-586E-887A-B48F84D17514}"/>
              </a:ext>
            </a:extLst>
          </p:cNvPr>
          <p:cNvSpPr/>
          <p:nvPr/>
        </p:nvSpPr>
        <p:spPr>
          <a:xfrm>
            <a:off x="8952730" y="2999232"/>
            <a:ext cx="793234" cy="729383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Multiplication Sign 6">
            <a:extLst>
              <a:ext uri="{FF2B5EF4-FFF2-40B4-BE49-F238E27FC236}">
                <a16:creationId xmlns:a16="http://schemas.microsoft.com/office/drawing/2014/main" id="{62E0C2A6-1B85-F144-AA71-DB6F6F36FC41}"/>
              </a:ext>
            </a:extLst>
          </p:cNvPr>
          <p:cNvSpPr/>
          <p:nvPr/>
        </p:nvSpPr>
        <p:spPr>
          <a:xfrm>
            <a:off x="5856922" y="2414015"/>
            <a:ext cx="793234" cy="729383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3FB4D3FD-91C3-05ED-82DB-261FDB20410E}"/>
              </a:ext>
            </a:extLst>
          </p:cNvPr>
          <p:cNvCxnSpPr>
            <a:cxnSpLocks/>
          </p:cNvCxnSpPr>
          <p:nvPr/>
        </p:nvCxnSpPr>
        <p:spPr>
          <a:xfrm rot="10800000" flipV="1">
            <a:off x="7707418" y="2747772"/>
            <a:ext cx="903182" cy="502920"/>
          </a:xfrm>
          <a:prstGeom prst="bentConnector3">
            <a:avLst/>
          </a:prstGeom>
          <a:ln w="3492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15B925E4-B40C-0B33-7CFF-EA012B4634A3}"/>
              </a:ext>
            </a:extLst>
          </p:cNvPr>
          <p:cNvSpPr txBox="1"/>
          <p:nvPr/>
        </p:nvSpPr>
        <p:spPr>
          <a:xfrm>
            <a:off x="7555138" y="2409375"/>
            <a:ext cx="1246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Solder wire</a:t>
            </a:r>
          </a:p>
        </p:txBody>
      </p:sp>
      <p:sp>
        <p:nvSpPr>
          <p:cNvPr id="13" name="Multiplication Sign 12">
            <a:extLst>
              <a:ext uri="{FF2B5EF4-FFF2-40B4-BE49-F238E27FC236}">
                <a16:creationId xmlns:a16="http://schemas.microsoft.com/office/drawing/2014/main" id="{BA1EEE3A-5FF5-64F4-B04F-776D25F19415}"/>
              </a:ext>
            </a:extLst>
          </p:cNvPr>
          <p:cNvSpPr/>
          <p:nvPr/>
        </p:nvSpPr>
        <p:spPr>
          <a:xfrm>
            <a:off x="6825244" y="4722828"/>
            <a:ext cx="538746" cy="47793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Multiplication Sign 13">
            <a:extLst>
              <a:ext uri="{FF2B5EF4-FFF2-40B4-BE49-F238E27FC236}">
                <a16:creationId xmlns:a16="http://schemas.microsoft.com/office/drawing/2014/main" id="{13D7A999-CE11-1AF4-6830-325DF894DBCE}"/>
              </a:ext>
            </a:extLst>
          </p:cNvPr>
          <p:cNvSpPr/>
          <p:nvPr/>
        </p:nvSpPr>
        <p:spPr>
          <a:xfrm>
            <a:off x="4620943" y="4748280"/>
            <a:ext cx="538746" cy="477939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E2716AF-77F9-0AE2-7A2D-A491BFC86693}"/>
              </a:ext>
            </a:extLst>
          </p:cNvPr>
          <p:cNvCxnSpPr>
            <a:cxnSpLocks/>
          </p:cNvCxnSpPr>
          <p:nvPr/>
        </p:nvCxnSpPr>
        <p:spPr>
          <a:xfrm>
            <a:off x="3487918" y="4987248"/>
            <a:ext cx="2359895" cy="146304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9A227C9B-3398-C109-D8FB-EC587D699092}"/>
              </a:ext>
            </a:extLst>
          </p:cNvPr>
          <p:cNvCxnSpPr>
            <a:cxnSpLocks/>
          </p:cNvCxnSpPr>
          <p:nvPr/>
        </p:nvCxnSpPr>
        <p:spPr>
          <a:xfrm flipV="1">
            <a:off x="5847813" y="4987248"/>
            <a:ext cx="1516177" cy="146304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1B41E843-4F7D-0BC7-3E4B-3D549EDA9684}"/>
              </a:ext>
            </a:extLst>
          </p:cNvPr>
          <p:cNvSpPr txBox="1"/>
          <p:nvPr/>
        </p:nvSpPr>
        <p:spPr>
          <a:xfrm>
            <a:off x="4606424" y="5095855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5B78206-F905-9719-AC40-083FE11B9702}"/>
              </a:ext>
            </a:extLst>
          </p:cNvPr>
          <p:cNvSpPr txBox="1"/>
          <p:nvPr/>
        </p:nvSpPr>
        <p:spPr>
          <a:xfrm>
            <a:off x="6825244" y="4485706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CUT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B96B3C7-2542-CC57-B98E-92D3ABCD1BDE}"/>
              </a:ext>
            </a:extLst>
          </p:cNvPr>
          <p:cNvSpPr txBox="1"/>
          <p:nvPr/>
        </p:nvSpPr>
        <p:spPr>
          <a:xfrm>
            <a:off x="4667865" y="6319924"/>
            <a:ext cx="1246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Solder wire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DBCAD48-FFB0-BAED-C509-3D838BC31046}"/>
              </a:ext>
            </a:extLst>
          </p:cNvPr>
          <p:cNvSpPr txBox="1"/>
          <p:nvPr/>
        </p:nvSpPr>
        <p:spPr>
          <a:xfrm>
            <a:off x="4712103" y="2551113"/>
            <a:ext cx="1355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Remove R28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2E38C3D-0337-6D4C-3633-F152204C8960}"/>
              </a:ext>
            </a:extLst>
          </p:cNvPr>
          <p:cNvSpPr txBox="1"/>
          <p:nvPr/>
        </p:nvSpPr>
        <p:spPr>
          <a:xfrm>
            <a:off x="9537666" y="3179257"/>
            <a:ext cx="1269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Remove Q7</a:t>
            </a:r>
          </a:p>
        </p:txBody>
      </p:sp>
    </p:spTree>
    <p:extLst>
      <p:ext uri="{BB962C8B-B14F-4D97-AF65-F5344CB8AC3E}">
        <p14:creationId xmlns:p14="http://schemas.microsoft.com/office/powerpoint/2010/main" val="686042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BA456-E432-F454-4B61-82EF432E1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8D9F71-9D35-E018-775C-AB75CCF2A78B}"/>
              </a:ext>
            </a:extLst>
          </p:cNvPr>
          <p:cNvSpPr txBox="1"/>
          <p:nvPr/>
        </p:nvSpPr>
        <p:spPr>
          <a:xfrm>
            <a:off x="1855432" y="497150"/>
            <a:ext cx="46047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Rework Instructions:</a:t>
            </a:r>
          </a:p>
          <a:p>
            <a:endParaRPr lang="en-US" dirty="0"/>
          </a:p>
          <a:p>
            <a:r>
              <a:rPr lang="en-US" dirty="0"/>
              <a:t>2.0 On side 2, solder a wire from U17 pin 32 to </a:t>
            </a:r>
          </a:p>
          <a:p>
            <a:r>
              <a:rPr lang="en-US" dirty="0"/>
              <a:t>      R30 (1K) pin 1 as shown.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D2EC74-3854-14F0-B513-3CE744C78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722" y="94268"/>
            <a:ext cx="41823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228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DDDE5-92C4-320F-24D5-B4D86CA51C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A6AB52-E2EC-3D29-B200-626C6FB94395}"/>
              </a:ext>
            </a:extLst>
          </p:cNvPr>
          <p:cNvSpPr txBox="1"/>
          <p:nvPr/>
        </p:nvSpPr>
        <p:spPr>
          <a:xfrm>
            <a:off x="1855432" y="497150"/>
            <a:ext cx="97075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Rework Instructions: Done!</a:t>
            </a:r>
            <a:endParaRPr lang="en-US" dirty="0">
              <a:solidFill>
                <a:srgbClr val="FFFF00"/>
              </a:solidFill>
            </a:endParaRPr>
          </a:p>
          <a:p>
            <a:r>
              <a:rPr lang="en-US" dirty="0"/>
              <a:t> </a:t>
            </a:r>
          </a:p>
          <a:p>
            <a:r>
              <a:rPr lang="en-US" dirty="0"/>
              <a:t>3.0 Now the user should be able to run HDOS/CPM </a:t>
            </a:r>
            <a:r>
              <a:rPr lang="en-US" b="1" dirty="0">
                <a:solidFill>
                  <a:srgbClr val="FF0000"/>
                </a:solidFill>
              </a:rPr>
              <a:t>“/DTR and /RTS” </a:t>
            </a:r>
            <a:r>
              <a:rPr lang="en-US" dirty="0"/>
              <a:t>handshaking without any issues. </a:t>
            </a:r>
          </a:p>
        </p:txBody>
      </p:sp>
    </p:spTree>
    <p:extLst>
      <p:ext uri="{BB962C8B-B14F-4D97-AF65-F5344CB8AC3E}">
        <p14:creationId xmlns:p14="http://schemas.microsoft.com/office/powerpoint/2010/main" val="3163993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164</Words>
  <Application>Microsoft Office PowerPoint</Application>
  <PresentationFormat>Widescreen</PresentationFormat>
  <Paragraphs>26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Norberto Collado</dc:creator>
  <cp:lastModifiedBy>Norberto Collado</cp:lastModifiedBy>
  <cp:revision>15</cp:revision>
  <dcterms:created xsi:type="dcterms:W3CDTF">2025-03-08T23:33:33Z</dcterms:created>
  <dcterms:modified xsi:type="dcterms:W3CDTF">2026-02-08T08:06:59Z</dcterms:modified>
</cp:coreProperties>
</file>