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D838C-46BA-01BF-7970-7CB91F7186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0672B-F7A5-E7BA-9470-3D249EA39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E7DD1-5818-28A8-C9BF-1C80F5F75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B4DD6-8968-1ABD-8E9E-898E91FE0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79CCD-0F25-10ED-5000-B7736505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1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9A770-BC57-F490-DFBB-059456791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C9D13B-E428-6AE6-0A45-B38A8E142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43F7C-EE87-CB6C-96C2-3E381506A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B839D-0008-17DF-E209-4377F369D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0A568A-297C-4599-277F-81E01B96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93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EA7794-BB98-A403-7CA3-95893CEC91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7ABA89-174C-FA33-4EAA-A52BEDF93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D8327-9795-D5AF-B127-2F3EAFE2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92A62-8CA1-F3D8-D738-8182E6545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3325E-A43C-ECF7-F61B-92CB91371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89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08FDF-6AC0-2B59-2C83-649241810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E3127-44E7-51D3-1279-3161A6C2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18764-13FA-8BA5-6F2C-8F761A20D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C7FE8-47C1-9E34-307A-474BFA8E3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BC54-C963-C3D5-8CE2-D6BF70EC0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548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D00B9-94A5-09E5-55C5-4501ABA41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C84D1-6F90-B042-E809-16F8FA449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6B09D-DA74-CAC7-2B78-95AF049C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EEE33-5E32-8732-0F39-64517CD5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DC91D-8748-BE3F-6C21-EC61A189E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9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EA594-AF94-D1AC-84AE-60185E01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2ADCC-D755-747D-78A2-64BA7F7AD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ACF7E8-CCF1-6EF0-3E22-97F988680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91CB7-B1B8-44EF-D579-DDF40CD72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05FE20-36C4-5ABD-6AF6-FABBB8545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15A78-E828-4021-69C7-44D5B007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29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AE06A-D651-83B1-004F-485C89055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66939-D877-8BE1-9047-6B91E63C8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CF246-DA87-ABB6-C247-2EDFEBFCE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14955-69D2-011D-E958-3D66899CF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4CF17A-168E-74DD-AD23-C0B53868B7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175815-1648-8DD8-B51C-5781FD11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9C853-EDB8-9296-D605-35F1F802A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45ACD0-00BA-7BAA-02D4-BB1E46066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84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3131-A386-973A-6CC5-BA240D19B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821A6-B70A-5007-597C-EEAAB14AF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0FDC2-1D3B-4BFF-9B7A-1EE273CF3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C80B0-A4E9-FD7D-9E7E-FDD075FF6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4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1C224-BD2D-314B-705A-9C169A3D7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72D613-0E59-4B1B-DD74-A77BB8D37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509C5-70CF-D112-DFC6-7C3A56730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4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7A546-EF9F-6E35-7775-F72FA9FE0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A4789-75C6-9CD5-7423-79D4AF9D0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9491B-8FB9-04BF-58C4-C4D154EA9C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EDC982-C5DD-1593-A823-6C3E3CF5A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27108-FFC5-1259-76F6-7647A44E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921866-0003-DBF5-E39D-8C22257A0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7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DE002-C1F8-567A-801B-297E76021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22F6AD-E8B4-1554-A123-B6EB06B02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56F1E-1F9D-E43D-FABB-FCEC96959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A3B408-0A1F-5D99-60CF-9EEC563F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BE831-2942-B99B-6B95-D5524A603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279340-FA03-9EC6-5F84-F79F94622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31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438ABB-B264-735A-3590-70D816078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A9E31-C536-A3D4-25E1-5EED3596E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7A7B4-57B8-F116-DD66-2950F73DD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0F824-314A-40D0-B0DF-4B0674471527}" type="datetimeFigureOut">
              <a:rPr lang="en-US" smtClean="0"/>
              <a:t>3/8/2025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AD3C28-238F-A40B-CA4C-A02C25A934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D6558-2B46-C11A-4AAD-8CE7F59AF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93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8C3894-8C05-CCD2-C7DF-F8C4F4D60C59}"/>
              </a:ext>
            </a:extLst>
          </p:cNvPr>
          <p:cNvSpPr/>
          <p:nvPr/>
        </p:nvSpPr>
        <p:spPr>
          <a:xfrm>
            <a:off x="479270" y="614753"/>
            <a:ext cx="1123346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H8-Z5-5 Board Rework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To support Console Software Interrupts</a:t>
            </a:r>
          </a:p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Only for boards Rev 1.0, 1.1 and 1.2.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9720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AECE2-B439-EE34-11DE-C69D1FFF4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B8770-A779-A55A-6E71-A2306C7BC785}"/>
              </a:ext>
            </a:extLst>
          </p:cNvPr>
          <p:cNvSpPr txBox="1"/>
          <p:nvPr/>
        </p:nvSpPr>
        <p:spPr>
          <a:xfrm>
            <a:off x="1873188" y="603682"/>
            <a:ext cx="53552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 (Only for Rev 1.0 and 1.1, and 1.2)</a:t>
            </a:r>
          </a:p>
          <a:p>
            <a:endParaRPr lang="en-US" dirty="0"/>
          </a:p>
          <a:p>
            <a:r>
              <a:rPr lang="en-US" dirty="0"/>
              <a:t>1.0 Cut trace on side 2 of U124 pin 14 as shown.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F95BFB-B3C2-3122-3EE0-5D63C9CE2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683" y="1730452"/>
            <a:ext cx="46005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282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BA456-E432-F454-4B61-82EF432E1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8D9F71-9D35-E018-775C-AB75CCF2A78B}"/>
              </a:ext>
            </a:extLst>
          </p:cNvPr>
          <p:cNvSpPr txBox="1"/>
          <p:nvPr/>
        </p:nvSpPr>
        <p:spPr>
          <a:xfrm>
            <a:off x="1855432" y="497150"/>
            <a:ext cx="68400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2.0 On side 2, solder a wire from U124 pin 14 to U112 pin 13 as shown.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A6585A-A1DC-71FA-61D6-5AACA63D6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3114"/>
            <a:ext cx="12192000" cy="383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28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15F904-C992-1C12-78B5-B6F022DBE6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53E442-803F-A874-50D0-725694225313}"/>
              </a:ext>
            </a:extLst>
          </p:cNvPr>
          <p:cNvSpPr txBox="1"/>
          <p:nvPr/>
        </p:nvSpPr>
        <p:spPr>
          <a:xfrm>
            <a:off x="1855432" y="497150"/>
            <a:ext cx="6606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3.0 On side 2, solder a wire from U112 pin 12 to U18 pin 4 as shown.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19AC281-38A8-90C3-360E-87196AF67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628" y="1420480"/>
            <a:ext cx="9919317" cy="530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5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99D3C-741F-C232-224E-1B25B82D1E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CB5DDC-2851-8D93-1B43-76C2490BE1D5}"/>
              </a:ext>
            </a:extLst>
          </p:cNvPr>
          <p:cNvSpPr txBox="1"/>
          <p:nvPr/>
        </p:nvSpPr>
        <p:spPr>
          <a:xfrm>
            <a:off x="1855432" y="497150"/>
            <a:ext cx="66060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4.0 On side 2, solder a wire from U18 pin 5 to  U124 pin 24 as shown.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32BC51-295B-7189-EADE-B94ACF9E9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726" y="1502078"/>
            <a:ext cx="4806453" cy="5160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62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755BC-E715-5DAE-DDB5-33CCC9AF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4424A8-B1D2-889F-2784-59F9D02320DC}"/>
              </a:ext>
            </a:extLst>
          </p:cNvPr>
          <p:cNvSpPr txBox="1"/>
          <p:nvPr/>
        </p:nvSpPr>
        <p:spPr>
          <a:xfrm>
            <a:off x="1855432" y="497150"/>
            <a:ext cx="65419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5.0 On side 2, solder a wire from U18 pin 6 to  U11 pin 11 as shown.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47E94B-56BA-F894-7743-4EE91E6C2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843" y="1546551"/>
            <a:ext cx="5230762" cy="513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99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96442-F542-0112-0ACB-EDF486100A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C167E7-32F3-3CE7-8398-E44E101EB713}"/>
              </a:ext>
            </a:extLst>
          </p:cNvPr>
          <p:cNvSpPr txBox="1"/>
          <p:nvPr/>
        </p:nvSpPr>
        <p:spPr>
          <a:xfrm>
            <a:off x="1855432" y="497150"/>
            <a:ext cx="794294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6.0 On side 2, solder a wire from U11 pin 10 to  R18 pin closest to JP11 as shown.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85C64A-5248-DDE8-E1E1-50779510F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692" y="1420480"/>
            <a:ext cx="9581965" cy="528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93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DDDE5-92C4-320F-24D5-B4D86CA51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A6AB52-E2EC-3D29-B200-626C6FB94395}"/>
              </a:ext>
            </a:extLst>
          </p:cNvPr>
          <p:cNvSpPr txBox="1"/>
          <p:nvPr/>
        </p:nvSpPr>
        <p:spPr>
          <a:xfrm>
            <a:off x="1855432" y="497150"/>
            <a:ext cx="8265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 Done! </a:t>
            </a:r>
            <a:r>
              <a:rPr lang="en-US">
                <a:sym typeface="Wingdings" panose="05000000000000000000" pitchFamily="2" charset="2"/>
              </a:rPr>
              <a:t></a:t>
            </a:r>
            <a:endParaRPr lang="en-US" dirty="0"/>
          </a:p>
          <a:p>
            <a:endParaRPr lang="en-US" dirty="0"/>
          </a:p>
          <a:p>
            <a:r>
              <a:rPr lang="en-US" dirty="0"/>
              <a:t>7.0 Now the user should be able to run HDOS console on the 8251 without any issues. </a:t>
            </a:r>
          </a:p>
        </p:txBody>
      </p:sp>
    </p:spTree>
    <p:extLst>
      <p:ext uri="{BB962C8B-B14F-4D97-AF65-F5344CB8AC3E}">
        <p14:creationId xmlns:p14="http://schemas.microsoft.com/office/powerpoint/2010/main" val="3163993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181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Norberto Collado</dc:creator>
  <cp:lastModifiedBy>Norberto Collado</cp:lastModifiedBy>
  <cp:revision>9</cp:revision>
  <dcterms:created xsi:type="dcterms:W3CDTF">2025-03-08T23:33:33Z</dcterms:created>
  <dcterms:modified xsi:type="dcterms:W3CDTF">2025-03-09T00:01:21Z</dcterms:modified>
</cp:coreProperties>
</file>