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7D147-D50C-430E-AACA-3AB326023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54F6D-F733-45C6-8E0B-4143F60EB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14C82-7413-4B87-B56B-B210FD8D4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F2F2-CF1E-4489-92CC-42C16BFD7FAE}" type="datetimeFigureOut">
              <a:rPr lang="en-US" smtClean="0"/>
              <a:t>6/27/21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6E1F5-842B-4B8F-ABC7-B7C7213D9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C471D-A297-447E-9002-F2C33B587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5EA1-8243-4A23-A498-E011FE13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8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0EF6F-6BB8-4F6E-AFF1-487C31CE8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FE1766-7D5D-44AA-BA8B-E31CA4AC8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9B58E-2BD3-4EC3-867C-37C9E6AA7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F2F2-CF1E-4489-92CC-42C16BFD7FAE}" type="datetimeFigureOut">
              <a:rPr lang="en-US" smtClean="0"/>
              <a:t>6/27/21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382F3-7FA3-48E3-AE6D-D8EBB5C11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68373-2F62-4119-907C-D7C895BD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5EA1-8243-4A23-A498-E011FE13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6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CB7F8-A0EC-49E9-BC10-BF32A34DF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B9FED3-5DF8-43BF-B4C1-A56F84205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B829B-5086-4CEF-BAA4-FC819FE3D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F2F2-CF1E-4489-92CC-42C16BFD7FAE}" type="datetimeFigureOut">
              <a:rPr lang="en-US" smtClean="0"/>
              <a:t>6/27/21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9A8BA-4BAB-45FB-993F-071845389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A4BB7-594A-47DA-B64F-4B34A8A61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5EA1-8243-4A23-A498-E011FE13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3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0319A-0C23-4E09-ADAE-32F92B30E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A0BAC-50E0-42B6-9144-64022D8E2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AC7B0-45A9-41EB-AAC7-C0BE152E8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F2F2-CF1E-4489-92CC-42C16BFD7FAE}" type="datetimeFigureOut">
              <a:rPr lang="en-US" smtClean="0"/>
              <a:t>6/27/21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99FDE-2AB9-4ACC-8347-9CAC4951A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0E628-FCE2-4277-A70B-202B4588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5EA1-8243-4A23-A498-E011FE13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8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6CE35-2E38-42C8-AF3C-7E1FDA089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D00BE-B6ED-4EB7-8CAC-46ADF36F2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0D576-002A-49C5-A585-AD62C70E1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F2F2-CF1E-4489-92CC-42C16BFD7FAE}" type="datetimeFigureOut">
              <a:rPr lang="en-US" smtClean="0"/>
              <a:t>6/27/21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B2BA6-1E53-4E4E-9B87-C87CAB9ED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47529-45A0-4047-95CD-A3D9636C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5EA1-8243-4A23-A498-E011FE13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5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8D30F-ABD9-45C0-8F11-F9351411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D0FC2-888A-47D7-A3E5-FCDADA19EE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2E551-034F-4F03-A9A2-601C64CE5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44F2A-7617-4FBB-A1A4-B1CFBE67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F2F2-CF1E-4489-92CC-42C16BFD7FAE}" type="datetimeFigureOut">
              <a:rPr lang="en-US" smtClean="0"/>
              <a:t>6/27/21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79DE-A9C3-46CB-8A91-BDAE1D9F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8EA4F-1692-49C1-A7EB-35DD8962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5EA1-8243-4A23-A498-E011FE13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2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E4ECB-2391-487C-BEA9-9839AC003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30E421-AF66-442E-8209-73D1D37B8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7AC8CE-B857-4A82-A79C-3B4EE0BDE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42556C-FCC5-46D1-B8D9-121CEF8F8E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1E8CBB-A05A-42DE-9B58-54B621F74F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52CAFC-60F4-4FF6-AC3D-2A4A4231D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F2F2-CF1E-4489-92CC-42C16BFD7FAE}" type="datetimeFigureOut">
              <a:rPr lang="en-US" smtClean="0"/>
              <a:t>6/27/21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A535AA-33C7-4A45-94E7-9C77BE92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3D7979-2AD5-4468-A9F3-2A311ACFD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5EA1-8243-4A23-A498-E011FE13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9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F5F84-F51D-4E35-93BB-E1FEBE9AC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055EE-096A-49C6-B0BD-F3AEEEFBB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F2F2-CF1E-4489-92CC-42C16BFD7FAE}" type="datetimeFigureOut">
              <a:rPr lang="en-US" smtClean="0"/>
              <a:t>6/27/21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225097-ABD4-4FD7-9125-5FA350FA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6AE9C3-1E77-4C85-A0B3-AB150108F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5EA1-8243-4A23-A498-E011FE13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7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4DE346-EB26-465B-84E8-C96172600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F2F2-CF1E-4489-92CC-42C16BFD7FAE}" type="datetimeFigureOut">
              <a:rPr lang="en-US" smtClean="0"/>
              <a:t>6/27/21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6D81B5-83D7-4FE8-AF47-01A42E188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21A28-B9C9-45C3-A5AE-24BF43A8A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5EA1-8243-4A23-A498-E011FE13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7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0675-93C8-4142-9758-532D946BE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EED65-0147-42AD-BE4B-1BC8C300E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A316C4-40E9-4C4B-BF4E-2E53F1F0A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3EBB85-3342-4994-AA1E-32902110C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F2F2-CF1E-4489-92CC-42C16BFD7FAE}" type="datetimeFigureOut">
              <a:rPr lang="en-US" smtClean="0"/>
              <a:t>6/27/21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2AD86-AE00-4E1E-A21B-A8C591B20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1105E-FEC4-4EFA-AE5D-277BA6FB8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5EA1-8243-4A23-A498-E011FE13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3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9782B-9D95-40E5-A00A-48B1B01E6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F24366-2EB9-42C9-A8D8-E538BF306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ACA32D-0376-4F87-BF69-E25EDEEC5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491F8-BD1C-45FE-8BE3-0C2A681F0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F2F2-CF1E-4489-92CC-42C16BFD7FAE}" type="datetimeFigureOut">
              <a:rPr lang="en-US" smtClean="0"/>
              <a:t>6/27/21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9E153-7C57-4740-9945-F9BD45DF5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4C3A59-9D06-445B-A767-1013F864D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5EA1-8243-4A23-A498-E011FE13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770C72-B400-4F38-B143-DC851C6F6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F48A9-62A0-4973-9118-D44126D99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A71C0-EC48-40B0-B6A4-BEA763623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7F2F2-CF1E-4489-92CC-42C16BFD7FAE}" type="datetimeFigureOut">
              <a:rPr lang="en-US" smtClean="0"/>
              <a:t>6/27/21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A661A-1736-40C4-8038-05BBCF2441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D9C9-4BC9-44CE-8C96-B8B178C17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F5EA1-8243-4A23-A498-E011FE13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5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xkeyboard.com/custom-terminal-keycap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xkeyboard.com/custom-terminal-keycaps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2D8E3-DC4D-4DD5-AEE5-92707EB0D6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Ordering H8 Custom Keycaps for MX Switches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F8041-9F7B-4312-976C-F95FEBCB52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Norberto Collado</a:t>
            </a:r>
          </a:p>
        </p:txBody>
      </p:sp>
      <p:pic>
        <p:nvPicPr>
          <p:cNvPr id="1026" name="Picture 2" descr="Cherry Americas Llc MX1A-E1NN Pushbutton Switch SPST-NO Keyswitch Panel Mount, Front">
            <a:extLst>
              <a:ext uri="{FF2B5EF4-FFF2-40B4-BE49-F238E27FC236}">
                <a16:creationId xmlns:a16="http://schemas.microsoft.com/office/drawing/2014/main" id="{D84DFF8E-4B6C-8040-922A-899A85867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876" y="4392010"/>
            <a:ext cx="1803400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3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C36D974-7393-4058-A169-3A9E3913EF09}"/>
              </a:ext>
            </a:extLst>
          </p:cNvPr>
          <p:cNvSpPr txBox="1"/>
          <p:nvPr/>
        </p:nvSpPr>
        <p:spPr>
          <a:xfrm>
            <a:off x="0" y="1148316"/>
            <a:ext cx="12192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40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Here is the product page for </a:t>
            </a:r>
            <a:r>
              <a:rPr lang="en-US" sz="4000" dirty="0">
                <a:solidFill>
                  <a:srgbClr val="201F1E"/>
                </a:solidFill>
                <a:latin typeface="Segoe UI" panose="020B0502040204020203" pitchFamily="34" charset="0"/>
              </a:rPr>
              <a:t>our H8</a:t>
            </a:r>
            <a:r>
              <a:rPr lang="en-US" sz="40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 to purchase. </a:t>
            </a:r>
            <a:r>
              <a:rPr lang="en-US" sz="40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  <a:hlinkClick r:id="rId2"/>
              </a:rPr>
              <a:t>https://www.maxkeyboard.com/custom-terminal-keycaps.html</a:t>
            </a:r>
            <a:endParaRPr lang="en-US" sz="4000" b="0" i="0" dirty="0">
              <a:solidFill>
                <a:srgbClr val="201F1E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962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46E16F-3931-4E13-BF40-48C16FA50A2C}"/>
              </a:ext>
            </a:extLst>
          </p:cNvPr>
          <p:cNvSpPr txBox="1"/>
          <p:nvPr/>
        </p:nvSpPr>
        <p:spPr>
          <a:xfrm>
            <a:off x="0" y="176169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Please select H8 Custom “Keycap type”, click on “Add to Cart”, and proceed to order your custom keycaps.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A1530B-53A7-4F6C-ACD5-BA82CBF82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18" y="907764"/>
            <a:ext cx="7986804" cy="577406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199E954-FB4C-4479-9B83-D73A59E7CA44}"/>
              </a:ext>
            </a:extLst>
          </p:cNvPr>
          <p:cNvSpPr txBox="1"/>
          <p:nvPr/>
        </p:nvSpPr>
        <p:spPr>
          <a:xfrm>
            <a:off x="1441874" y="538215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https://www.maxkeyboard.com/custom-terminal-keycaps.html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Cherry Americas Llc MX1A-E1NN Pushbutton Switch SPST-NO Keyswitch Panel Mount, Front">
            <a:extLst>
              <a:ext uri="{FF2B5EF4-FFF2-40B4-BE49-F238E27FC236}">
                <a16:creationId xmlns:a16="http://schemas.microsoft.com/office/drawing/2014/main" id="{C7DEA036-E5BF-5249-B3D6-3D96D22C9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1228" y="4186682"/>
            <a:ext cx="1803400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999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67</Words>
  <Application>Microsoft Macintosh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Office Theme</vt:lpstr>
      <vt:lpstr>Ordering H8 Custom Keycaps for MX Switches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Ordering H8 Custom Keycaps</dc:title>
  <dc:creator>Norberto Collado</dc:creator>
  <cp:lastModifiedBy>Norberto Collado</cp:lastModifiedBy>
  <cp:revision>7</cp:revision>
  <dcterms:created xsi:type="dcterms:W3CDTF">2021-06-27T17:26:22Z</dcterms:created>
  <dcterms:modified xsi:type="dcterms:W3CDTF">2021-06-27T17:44:03Z</dcterms:modified>
</cp:coreProperties>
</file>