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6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570C6-EB94-500E-B0B6-F6C3E2311F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2C3F51-AFF2-670A-F5CF-85DCC0C9F2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A1B78-5581-FC85-7391-14FD13F7E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D938B8-FDBB-9C5A-FF95-B60C963C3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0D5C9-5132-DE5F-2319-0FBC15EA4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789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EA7E4-787F-A60E-4116-6F3605468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D1AF6A-7742-B2CB-5ABF-05AA093CA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084EBD-81E2-AE8C-0212-2CE3EAB4A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BB4D9-6CA9-56C6-5B56-50E0A6F74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B27A7F-B55C-E283-E0C5-F1B75AFF9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81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8106664-3395-B53C-2E6A-5906CCD02C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918F3E-D67B-7EA9-8695-B75693D1A5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916D4F-D765-9B39-3B02-D595B7481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EC2D99-9D75-7A52-D346-5C6AC4305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6A179-E397-BC5A-55B2-A77F358C9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861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574EB-13F0-58F5-FF77-119DFB12B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73D26-394B-E924-9590-628043C11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5A7B32-B34D-64B3-7F14-F8A3D4535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508ED-B2E2-1238-62EF-0578FC505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640AB-8D33-844F-62C1-B2B9928AA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501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5642B-EF18-1F3B-9CBD-50AB0CC4A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91CA75-90BB-EE9D-268D-984FCBAF76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B574DA-65B1-11DF-E7FC-9EA876C97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F2158-EBF4-6B8C-0C7B-910B310D3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BD3B1-378E-06E9-7FD5-E088AD40F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94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FDFF1-B6E1-DBB1-E7E2-0D8B67278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E2C4C-EC58-B976-641D-103C393F19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AEF6A3-A096-2D7D-241D-9D3B968EA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60D89B-673E-949B-66D1-203496FF5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0B8771-3539-7103-4E73-12C787F50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BA245-A763-B912-407C-1C0430073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27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71BC3-8F07-F304-F126-C81A7452C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6CB774-FEE7-4455-14FE-755C8ADD0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BA51B-AA7E-630E-FB14-74F976A99D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85498C-9223-B2F2-C008-877A4FD6D5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876B3A-C103-60B0-852A-E3A6456396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630B9F-DC8A-0346-38D7-39EC5F22E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129233-67C6-0B66-9076-4EC775ACE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E3AB05-6484-C466-72F3-F368A50ED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543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5E3EE-E5B6-1D24-6187-D640D822D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56B367-AC39-8E7B-9AD6-656B4EA4C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81B040-A152-EF76-BD80-F1C416526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D4FCB9-CF75-64D8-FE00-5BCC044E7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736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8D6463-654D-1AC2-29BB-31280EF80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D5AA95-6985-74F6-22BF-67AB311B6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2016F9-2CE7-0A53-B810-DED2722E7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76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13F21-DB8C-4E16-5F13-7A2011308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56E6E4-237C-83DF-5700-251BFD5C1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467634-F558-DCD1-9C05-6E49061CBA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3EEDA5-D86D-36A8-CD46-4A2B92839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15CD50-7DCD-33B6-3FA4-21511F958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130AE8-6FFE-8915-B8EF-8157BEB5A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796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6EF95-77BD-6732-8832-7FA6DA279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6821E7-C86E-5581-91EC-CD3BFFAF95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3E6A2-0DF3-F08A-28A1-69791B6147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D06BA4-9F68-B58F-7F7B-BE8E8AD20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3FF8B8-DE52-CB61-AE45-F21AE463C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A3FC9-76EA-21F8-1DAB-43C7CFFA2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059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BF5CBE-5D70-036F-24AB-6F219D2F1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38BA3-F6E5-4216-4922-C24ABBD673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B7C8C-01A9-107B-DC6A-A8388D65B5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2AE80-CE79-4B8A-8C79-277115CC9364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53F3A-432C-5E5B-676F-D90698FA82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1334BE-83D1-7F6B-032F-BDE97B2C9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42A25-0E90-4CB5-A11E-644FC675F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9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13BC5-227D-07D9-A9D8-E70FDC6846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IGC Interface 64KB and 256KB RC timing.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9B89E9-7C2C-3C4F-2B00-8378B6B353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Waveforms</a:t>
            </a:r>
          </a:p>
        </p:txBody>
      </p:sp>
    </p:spTree>
    <p:extLst>
      <p:ext uri="{BB962C8B-B14F-4D97-AF65-F5344CB8AC3E}">
        <p14:creationId xmlns:p14="http://schemas.microsoft.com/office/powerpoint/2010/main" val="1102779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6E265-3C02-7C46-878F-931AB0821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1829886-D517-3A0A-DD38-09899FB3B912}"/>
              </a:ext>
            </a:extLst>
          </p:cNvPr>
          <p:cNvSpPr txBox="1"/>
          <p:nvPr/>
        </p:nvSpPr>
        <p:spPr>
          <a:xfrm>
            <a:off x="3319272" y="259422"/>
            <a:ext cx="5322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RC Circuit for 64KB and 256KB memory Configurations:</a:t>
            </a:r>
          </a:p>
          <a:p>
            <a:r>
              <a:rPr lang="en-US" dirty="0"/>
              <a:t>Measurement at U38A pin 2.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A09877E-127A-A4BC-A0B0-C32EDAB67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826428"/>
            <a:ext cx="986790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65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5F631-021E-D656-A151-B4DAB535A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E71408-6095-F2A8-2FA4-3DD7F45C8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325880"/>
            <a:ext cx="5486400" cy="32918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E78BD34-2144-2BAF-6B28-0FCEB3207EC8}"/>
              </a:ext>
            </a:extLst>
          </p:cNvPr>
          <p:cNvSpPr txBox="1"/>
          <p:nvPr/>
        </p:nvSpPr>
        <p:spPr>
          <a:xfrm>
            <a:off x="3035808" y="758952"/>
            <a:ext cx="5935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256KB memory Configuration RC timing: Pulse Width = 140ns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8F4B76-A8AB-3CDD-4D83-1CFB90A75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384036" y="1314450"/>
            <a:ext cx="34290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786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7EFE2-9095-19DF-AD9D-C5EF35744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CE620E5-0D0A-F3B9-5D24-DDCE091932C2}"/>
              </a:ext>
            </a:extLst>
          </p:cNvPr>
          <p:cNvSpPr txBox="1"/>
          <p:nvPr/>
        </p:nvSpPr>
        <p:spPr>
          <a:xfrm>
            <a:off x="3035808" y="758952"/>
            <a:ext cx="3851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64KB memory Configuration RC timing: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C3A930-EAE1-02FB-2F35-5C60CD909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" y="1576014"/>
            <a:ext cx="5358097" cy="40566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F3FF98-36FD-DBDE-F3AD-04DFDA73E0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865" y="1576014"/>
            <a:ext cx="5388981" cy="405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25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9B26A-1EA7-6C02-84C1-ECE4D42C7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879A117-0901-5500-8DAD-6C95F2C5043F}"/>
              </a:ext>
            </a:extLst>
          </p:cNvPr>
          <p:cNvSpPr txBox="1"/>
          <p:nvPr/>
        </p:nvSpPr>
        <p:spPr>
          <a:xfrm>
            <a:off x="3035808" y="758952"/>
            <a:ext cx="3851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64KB memory Configuration RC timing: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A8DAE2-B1C9-6265-6251-784F16998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32" y="1420670"/>
            <a:ext cx="5889764" cy="44040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E2BC88-9A98-8651-C4FD-53A333E211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343458" y="1420670"/>
            <a:ext cx="4343228" cy="440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704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46</Words>
  <Application>Microsoft Office PowerPoint</Application>
  <PresentationFormat>Widescreen</PresentationFormat>
  <Paragraphs>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IGC Interface 64KB and 256KB RC timing.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Norberto Collado</dc:creator>
  <cp:lastModifiedBy>Norberto Collado</cp:lastModifiedBy>
  <cp:revision>3</cp:revision>
  <dcterms:created xsi:type="dcterms:W3CDTF">2025-11-08T22:40:15Z</dcterms:created>
  <dcterms:modified xsi:type="dcterms:W3CDTF">2025-11-08T23:54:46Z</dcterms:modified>
</cp:coreProperties>
</file>